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jpeg" ContentType="image/jpeg"/>
  <Override PartName="/ppt/media/image8.png" ContentType="image/png"/>
  <Override PartName="/ppt/media/image11.jpeg" ContentType="image/jpeg"/>
  <Override PartName="/ppt/media/image12.wmf" ContentType="image/x-wmf"/>
  <Override PartName="/ppt/media/image9.png" ContentType="image/png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3DE98DB-D05E-499B-90AE-76814227B360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4/25/22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B49780C-178A-4A44-B983-E007B70A1BC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047CA2B-B6BC-4A07-B10B-0AA9224E9C46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4/25/22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306C7F1-6657-4A23-ADC4-F07E612E426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84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1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3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Content Placeholder 6" descr=""/>
          <p:cNvPicPr/>
          <p:nvPr/>
        </p:nvPicPr>
        <p:blipFill>
          <a:blip r:embed="rId1"/>
          <a:stretch/>
        </p:blipFill>
        <p:spPr>
          <a:xfrm>
            <a:off x="-336600" y="0"/>
            <a:ext cx="12528000" cy="704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9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2022-04-20T15:48:58Z</dcterms:created>
  <dc:creator>Laila N. Hayes</dc:creator>
  <dc:description/>
  <dc:language>en-US</dc:language>
  <cp:lastModifiedBy/>
  <dcterms:modified xsi:type="dcterms:W3CDTF">2022-04-25T22:20:27Z</dcterms:modified>
  <cp:revision>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